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lt-L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7" d="100"/>
          <a:sy n="57" d="100"/>
        </p:scale>
        <p:origin x="96" y="3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Pavadinimo skaidr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Antrinis pavadinima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lt-LT" smtClean="0"/>
              <a:t>Spustelėję redag. ruoš. paantrš. stilių</a:t>
            </a:r>
            <a:endParaRPr lang="lt-LT"/>
          </a:p>
        </p:txBody>
      </p:sp>
      <p:sp>
        <p:nvSpPr>
          <p:cNvPr id="4" name="Datos vietos rezervavimo ženkla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5" name="Poraštės vietos rezervavimo ženkla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3689340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Pavadinimas ir vertikalus tekst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Vertikalaus teksto vietos rezervavimo ženklas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lt-LT" smtClean="0"/>
              <a:t>Spustelėję redag. ruoš. teksto stilių</a:t>
            </a:r>
          </a:p>
          <a:p>
            <a:pPr lvl="1"/>
            <a:r>
              <a:rPr lang="lt-LT" smtClean="0"/>
              <a:t>Antras lygmuo</a:t>
            </a:r>
          </a:p>
          <a:p>
            <a:pPr lvl="2"/>
            <a:r>
              <a:rPr lang="lt-LT" smtClean="0"/>
              <a:t>Trečias lygmuo</a:t>
            </a:r>
          </a:p>
          <a:p>
            <a:pPr lvl="3"/>
            <a:r>
              <a:rPr lang="lt-LT" smtClean="0"/>
              <a:t>Ketvirtas lygmuo</a:t>
            </a:r>
          </a:p>
          <a:p>
            <a:pPr lvl="4"/>
            <a:r>
              <a:rPr lang="lt-LT" smtClean="0"/>
              <a:t>Penktas lygmuo</a:t>
            </a:r>
            <a:endParaRPr lang="lt-LT"/>
          </a:p>
        </p:txBody>
      </p:sp>
      <p:sp>
        <p:nvSpPr>
          <p:cNvPr id="4" name="Datos vietos rezervavimo ženkla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5" name="Poraštės vietos rezervavimo ženkla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7756515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us pavadinimas ir tekst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us pavadinima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Vertikalaus teksto vietos rezervavimo ženklas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lt-LT" smtClean="0"/>
              <a:t>Spustelėję redag. ruoš. teksto stilių</a:t>
            </a:r>
          </a:p>
          <a:p>
            <a:pPr lvl="1"/>
            <a:r>
              <a:rPr lang="lt-LT" smtClean="0"/>
              <a:t>Antras lygmuo</a:t>
            </a:r>
          </a:p>
          <a:p>
            <a:pPr lvl="2"/>
            <a:r>
              <a:rPr lang="lt-LT" smtClean="0"/>
              <a:t>Trečias lygmuo</a:t>
            </a:r>
          </a:p>
          <a:p>
            <a:pPr lvl="3"/>
            <a:r>
              <a:rPr lang="lt-LT" smtClean="0"/>
              <a:t>Ketvirtas lygmuo</a:t>
            </a:r>
          </a:p>
          <a:p>
            <a:pPr lvl="4"/>
            <a:r>
              <a:rPr lang="lt-LT" smtClean="0"/>
              <a:t>Penktas lygmuo</a:t>
            </a:r>
            <a:endParaRPr lang="lt-LT"/>
          </a:p>
        </p:txBody>
      </p:sp>
      <p:sp>
        <p:nvSpPr>
          <p:cNvPr id="4" name="Datos vietos rezervavimo ženkla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5" name="Poraštės vietos rezervavimo ženkla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150847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Pavadinimas ir turiny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Turinio vietos rezervavimo ženklas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lt-LT" smtClean="0"/>
              <a:t>Spustelėję redag. ruoš. teksto stilių</a:t>
            </a:r>
          </a:p>
          <a:p>
            <a:pPr lvl="1"/>
            <a:r>
              <a:rPr lang="lt-LT" smtClean="0"/>
              <a:t>Antras lygmuo</a:t>
            </a:r>
          </a:p>
          <a:p>
            <a:pPr lvl="2"/>
            <a:r>
              <a:rPr lang="lt-LT" smtClean="0"/>
              <a:t>Trečias lygmuo</a:t>
            </a:r>
          </a:p>
          <a:p>
            <a:pPr lvl="3"/>
            <a:r>
              <a:rPr lang="lt-LT" smtClean="0"/>
              <a:t>Ketvirtas lygmuo</a:t>
            </a:r>
          </a:p>
          <a:p>
            <a:pPr lvl="4"/>
            <a:r>
              <a:rPr lang="lt-LT" smtClean="0"/>
              <a:t>Penktas lygmuo</a:t>
            </a:r>
            <a:endParaRPr lang="lt-LT"/>
          </a:p>
        </p:txBody>
      </p:sp>
      <p:sp>
        <p:nvSpPr>
          <p:cNvPr id="4" name="Datos vietos rezervavimo ženkla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5" name="Poraštės vietos rezervavimo ženkla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38721158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kcijos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Teksto vietos rezervavimo ženklas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lt-LT" smtClean="0"/>
              <a:t>Spustelėję redag. ruoš. teksto stilių</a:t>
            </a:r>
          </a:p>
        </p:txBody>
      </p:sp>
      <p:sp>
        <p:nvSpPr>
          <p:cNvPr id="4" name="Datos vietos rezervavimo ženkla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5" name="Poraštės vietos rezervavimo ženkla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6" name="Skaidrės numerio vietos rezervavimo ženkla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4057072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 turinia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Turinio vietos rezervavimo ženklas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lt-LT" smtClean="0"/>
              <a:t>Spustelėję redag. ruoš. teksto stilių</a:t>
            </a:r>
          </a:p>
          <a:p>
            <a:pPr lvl="1"/>
            <a:r>
              <a:rPr lang="lt-LT" smtClean="0"/>
              <a:t>Antras lygmuo</a:t>
            </a:r>
          </a:p>
          <a:p>
            <a:pPr lvl="2"/>
            <a:r>
              <a:rPr lang="lt-LT" smtClean="0"/>
              <a:t>Trečias lygmuo</a:t>
            </a:r>
          </a:p>
          <a:p>
            <a:pPr lvl="3"/>
            <a:r>
              <a:rPr lang="lt-LT" smtClean="0"/>
              <a:t>Ketvirtas lygmuo</a:t>
            </a:r>
          </a:p>
          <a:p>
            <a:pPr lvl="4"/>
            <a:r>
              <a:rPr lang="lt-LT" smtClean="0"/>
              <a:t>Penktas lygmuo</a:t>
            </a:r>
            <a:endParaRPr lang="lt-LT"/>
          </a:p>
        </p:txBody>
      </p:sp>
      <p:sp>
        <p:nvSpPr>
          <p:cNvPr id="4" name="Turinio vietos rezervavimo ženklas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lt-LT" smtClean="0"/>
              <a:t>Spustelėję redag. ruoš. teksto stilių</a:t>
            </a:r>
          </a:p>
          <a:p>
            <a:pPr lvl="1"/>
            <a:r>
              <a:rPr lang="lt-LT" smtClean="0"/>
              <a:t>Antras lygmuo</a:t>
            </a:r>
          </a:p>
          <a:p>
            <a:pPr lvl="2"/>
            <a:r>
              <a:rPr lang="lt-LT" smtClean="0"/>
              <a:t>Trečias lygmuo</a:t>
            </a:r>
          </a:p>
          <a:p>
            <a:pPr lvl="3"/>
            <a:r>
              <a:rPr lang="lt-LT" smtClean="0"/>
              <a:t>Ketvirtas lygmuo</a:t>
            </a:r>
          </a:p>
          <a:p>
            <a:pPr lvl="4"/>
            <a:r>
              <a:rPr lang="lt-LT" smtClean="0"/>
              <a:t>Penktas lygmuo</a:t>
            </a:r>
            <a:endParaRPr lang="lt-LT"/>
          </a:p>
        </p:txBody>
      </p:sp>
      <p:sp>
        <p:nvSpPr>
          <p:cNvPr id="5" name="Datos vietos rezervavimo ženklas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6" name="Poraštės vietos rezervavimo ženklas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7" name="Skaidrės numerio vietos rezervavimo ženklas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6360049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Lyginim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Teksto vietos rezervavimo ženklas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t-LT" smtClean="0"/>
              <a:t>Spustelėję redag. ruoš. teksto stilių</a:t>
            </a:r>
          </a:p>
        </p:txBody>
      </p:sp>
      <p:sp>
        <p:nvSpPr>
          <p:cNvPr id="4" name="Turinio vietos rezervavimo ženklas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lt-LT" smtClean="0"/>
              <a:t>Spustelėję redag. ruoš. teksto stilių</a:t>
            </a:r>
          </a:p>
          <a:p>
            <a:pPr lvl="1"/>
            <a:r>
              <a:rPr lang="lt-LT" smtClean="0"/>
              <a:t>Antras lygmuo</a:t>
            </a:r>
          </a:p>
          <a:p>
            <a:pPr lvl="2"/>
            <a:r>
              <a:rPr lang="lt-LT" smtClean="0"/>
              <a:t>Trečias lygmuo</a:t>
            </a:r>
          </a:p>
          <a:p>
            <a:pPr lvl="3"/>
            <a:r>
              <a:rPr lang="lt-LT" smtClean="0"/>
              <a:t>Ketvirtas lygmuo</a:t>
            </a:r>
          </a:p>
          <a:p>
            <a:pPr lvl="4"/>
            <a:r>
              <a:rPr lang="lt-LT" smtClean="0"/>
              <a:t>Penktas lygmuo</a:t>
            </a:r>
            <a:endParaRPr lang="lt-LT"/>
          </a:p>
        </p:txBody>
      </p:sp>
      <p:sp>
        <p:nvSpPr>
          <p:cNvPr id="5" name="Teksto vietos rezervavimo ženklas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t-LT" smtClean="0"/>
              <a:t>Spustelėję redag. ruoš. teksto stilių</a:t>
            </a:r>
          </a:p>
        </p:txBody>
      </p:sp>
      <p:sp>
        <p:nvSpPr>
          <p:cNvPr id="6" name="Turinio vietos rezervavimo ženklas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lt-LT" smtClean="0"/>
              <a:t>Spustelėję redag. ruoš. teksto stilių</a:t>
            </a:r>
          </a:p>
          <a:p>
            <a:pPr lvl="1"/>
            <a:r>
              <a:rPr lang="lt-LT" smtClean="0"/>
              <a:t>Antras lygmuo</a:t>
            </a:r>
          </a:p>
          <a:p>
            <a:pPr lvl="2"/>
            <a:r>
              <a:rPr lang="lt-LT" smtClean="0"/>
              <a:t>Trečias lygmuo</a:t>
            </a:r>
          </a:p>
          <a:p>
            <a:pPr lvl="3"/>
            <a:r>
              <a:rPr lang="lt-LT" smtClean="0"/>
              <a:t>Ketvirtas lygmuo</a:t>
            </a:r>
          </a:p>
          <a:p>
            <a:pPr lvl="4"/>
            <a:r>
              <a:rPr lang="lt-LT" smtClean="0"/>
              <a:t>Penktas lygmuo</a:t>
            </a:r>
            <a:endParaRPr lang="lt-LT"/>
          </a:p>
        </p:txBody>
      </p:sp>
      <p:sp>
        <p:nvSpPr>
          <p:cNvPr id="7" name="Datos vietos rezervavimo ženklas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8" name="Poraštės vietos rezervavimo ženklas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9" name="Skaidrės numerio vietos rezervavimo ženklas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36311347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k pavadinim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Datos vietos rezervavimo ženklas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4" name="Poraštės vietos rezervavimo ženklas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5" name="Skaidrės numerio vietos rezervavimo ženklas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9158114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ušč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os vietos rezervavimo ženklas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3" name="Poraštės vietos rezervavimo ženklas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4" name="Skaidrės numerio vietos rezervavimo ženklas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12449897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urinys ir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Turinio vietos rezervavimo ženklas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lt-LT" smtClean="0"/>
              <a:t>Spustelėję redag. ruoš. teksto stilių</a:t>
            </a:r>
          </a:p>
          <a:p>
            <a:pPr lvl="1"/>
            <a:r>
              <a:rPr lang="lt-LT" smtClean="0"/>
              <a:t>Antras lygmuo</a:t>
            </a:r>
          </a:p>
          <a:p>
            <a:pPr lvl="2"/>
            <a:r>
              <a:rPr lang="lt-LT" smtClean="0"/>
              <a:t>Trečias lygmuo</a:t>
            </a:r>
          </a:p>
          <a:p>
            <a:pPr lvl="3"/>
            <a:r>
              <a:rPr lang="lt-LT" smtClean="0"/>
              <a:t>Ketvirtas lygmuo</a:t>
            </a:r>
          </a:p>
          <a:p>
            <a:pPr lvl="4"/>
            <a:r>
              <a:rPr lang="lt-LT" smtClean="0"/>
              <a:t>Penktas lygmuo</a:t>
            </a:r>
            <a:endParaRPr lang="lt-LT"/>
          </a:p>
        </p:txBody>
      </p:sp>
      <p:sp>
        <p:nvSpPr>
          <p:cNvPr id="4" name="Teksto vietos rezervavimo ženklas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t-LT" smtClean="0"/>
              <a:t>Spustelėję redag. ruoš. teksto stilių</a:t>
            </a:r>
          </a:p>
        </p:txBody>
      </p:sp>
      <p:sp>
        <p:nvSpPr>
          <p:cNvPr id="5" name="Datos vietos rezervavimo ženklas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6" name="Poraštės vietos rezervavimo ženklas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7" name="Skaidrės numerio vietos rezervavimo ženklas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20394113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aveikslėlis ir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Paveikslėlio vietos rezervavimo ženklas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lt-LT"/>
          </a:p>
        </p:txBody>
      </p:sp>
      <p:sp>
        <p:nvSpPr>
          <p:cNvPr id="4" name="Teksto vietos rezervavimo ženklas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t-LT" smtClean="0"/>
              <a:t>Spustelėję redag. ruoš. teksto stilių</a:t>
            </a:r>
          </a:p>
        </p:txBody>
      </p:sp>
      <p:sp>
        <p:nvSpPr>
          <p:cNvPr id="5" name="Datos vietos rezervavimo ženklas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6" name="Poraštės vietos rezervavimo ženklas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t-LT"/>
          </a:p>
        </p:txBody>
      </p:sp>
      <p:sp>
        <p:nvSpPr>
          <p:cNvPr id="7" name="Skaidrės numerio vietos rezervavimo ženklas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3753047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o vietos rezervavimo ženkla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lt-LT" smtClean="0"/>
              <a:t>Spustelėję redag. ruoš. pavad. stilių</a:t>
            </a:r>
            <a:endParaRPr lang="lt-LT"/>
          </a:p>
        </p:txBody>
      </p:sp>
      <p:sp>
        <p:nvSpPr>
          <p:cNvPr id="3" name="Teksto vietos rezervavimo ženklas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lt-LT" smtClean="0"/>
              <a:t>Spustelėję redag. ruoš. teksto stilių</a:t>
            </a:r>
          </a:p>
          <a:p>
            <a:pPr lvl="1"/>
            <a:r>
              <a:rPr lang="lt-LT" smtClean="0"/>
              <a:t>Antras lygmuo</a:t>
            </a:r>
          </a:p>
          <a:p>
            <a:pPr lvl="2"/>
            <a:r>
              <a:rPr lang="lt-LT" smtClean="0"/>
              <a:t>Trečias lygmuo</a:t>
            </a:r>
          </a:p>
          <a:p>
            <a:pPr lvl="3"/>
            <a:r>
              <a:rPr lang="lt-LT" smtClean="0"/>
              <a:t>Ketvirtas lygmuo</a:t>
            </a:r>
          </a:p>
          <a:p>
            <a:pPr lvl="4"/>
            <a:r>
              <a:rPr lang="lt-LT" smtClean="0"/>
              <a:t>Penktas lygmuo</a:t>
            </a:r>
            <a:endParaRPr lang="lt-LT"/>
          </a:p>
        </p:txBody>
      </p:sp>
      <p:sp>
        <p:nvSpPr>
          <p:cNvPr id="4" name="Datos vietos rezervavimo ženklas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622F30-5D77-4566-AC95-D50EA871A005}" type="datetimeFigureOut">
              <a:rPr lang="lt-LT" smtClean="0"/>
              <a:t>2017-03-17</a:t>
            </a:fld>
            <a:endParaRPr lang="lt-LT"/>
          </a:p>
        </p:txBody>
      </p:sp>
      <p:sp>
        <p:nvSpPr>
          <p:cNvPr id="5" name="Poraštės vietos rezervavimo ženklas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lt-LT"/>
          </a:p>
        </p:txBody>
      </p:sp>
      <p:sp>
        <p:nvSpPr>
          <p:cNvPr id="6" name="Skaidrės numerio vietos rezervavimo ženklas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73C744-A4A2-4B75-B65F-32FAD627995F}" type="slidenum">
              <a:rPr lang="lt-LT" smtClean="0"/>
              <a:t>‹#›</a:t>
            </a:fld>
            <a:endParaRPr lang="lt-LT"/>
          </a:p>
        </p:txBody>
      </p:sp>
    </p:spTree>
    <p:extLst>
      <p:ext uri="{BB962C8B-B14F-4D97-AF65-F5344CB8AC3E}">
        <p14:creationId xmlns:p14="http://schemas.microsoft.com/office/powerpoint/2010/main" val="6447274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t-L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gradFill flip="none" rotWithShape="1">
          <a:gsLst>
            <a:gs pos="0">
              <a:schemeClr val="accent4">
                <a:lumMod val="0"/>
                <a:lumOff val="100000"/>
              </a:schemeClr>
            </a:gs>
            <a:gs pos="46000">
              <a:schemeClr val="accent4">
                <a:lumMod val="0"/>
                <a:lumOff val="100000"/>
              </a:schemeClr>
            </a:gs>
            <a:gs pos="100000">
              <a:srgbClr val="00FF00"/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6214534" y="663880"/>
            <a:ext cx="5571066" cy="209288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lt-LT" sz="2600" dirty="0" smtClean="0"/>
              <a:t> Pavasaris</a:t>
            </a:r>
          </a:p>
          <a:p>
            <a:r>
              <a:rPr lang="lt-LT" sz="2600" dirty="0" smtClean="0"/>
              <a:t>Aukštai </a:t>
            </a:r>
            <a:r>
              <a:rPr lang="lt-LT" sz="2600" dirty="0"/>
              <a:t>medyje matau gražų inkilėlį.</a:t>
            </a:r>
          </a:p>
          <a:p>
            <a:r>
              <a:rPr lang="lt-LT" sz="2600" dirty="0" smtClean="0"/>
              <a:t>Jame </a:t>
            </a:r>
            <a:r>
              <a:rPr lang="lt-LT" sz="2600" dirty="0"/>
              <a:t>gyvena varnėnas. </a:t>
            </a:r>
          </a:p>
          <a:p>
            <a:r>
              <a:rPr lang="lt-LT" sz="2600" dirty="0" smtClean="0"/>
              <a:t>Jis </a:t>
            </a:r>
            <a:r>
              <a:rPr lang="lt-LT" sz="2600" dirty="0"/>
              <a:t>linksmai čiulba, bet greitai pavargsta.</a:t>
            </a:r>
          </a:p>
          <a:p>
            <a:r>
              <a:rPr lang="lt-LT" sz="2600" dirty="0" smtClean="0"/>
              <a:t>Varnėnas </a:t>
            </a:r>
            <a:r>
              <a:rPr lang="lt-LT" sz="2600" dirty="0"/>
              <a:t>nuskrenda tolyn pailsėti.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91067" y="3723168"/>
            <a:ext cx="5435600" cy="209288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lt-LT" sz="2600" dirty="0" smtClean="0"/>
              <a:t> Vasara</a:t>
            </a:r>
          </a:p>
          <a:p>
            <a:r>
              <a:rPr lang="lt-LT" sz="2600" dirty="0" smtClean="0"/>
              <a:t>Dieną </a:t>
            </a:r>
            <a:r>
              <a:rPr lang="lt-LT" sz="2600" dirty="0"/>
              <a:t>aukštai danguje šviečia saulutė. </a:t>
            </a:r>
          </a:p>
          <a:p>
            <a:r>
              <a:rPr lang="lt-LT" sz="2600" dirty="0" smtClean="0"/>
              <a:t> Ji </a:t>
            </a:r>
            <a:r>
              <a:rPr lang="lt-LT" sz="2600" dirty="0"/>
              <a:t>labai stipriai šildo.</a:t>
            </a:r>
          </a:p>
          <a:p>
            <a:r>
              <a:rPr lang="lt-LT" sz="2600" dirty="0"/>
              <a:t> Ta šiluma maloni visiems.</a:t>
            </a:r>
          </a:p>
          <a:p>
            <a:r>
              <a:rPr lang="lt-LT" sz="2600" dirty="0"/>
              <a:t> Atėjus vakarui, visi pasiilgsta saulutės.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619461" y="3704070"/>
            <a:ext cx="5166139" cy="209288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lt-LT" sz="2600" dirty="0" smtClean="0"/>
              <a:t> Žiema</a:t>
            </a:r>
          </a:p>
          <a:p>
            <a:r>
              <a:rPr lang="lt-LT" sz="2600" dirty="0" smtClean="0"/>
              <a:t> Pradėjo </a:t>
            </a:r>
            <a:r>
              <a:rPr lang="lt-LT" sz="2600" dirty="0"/>
              <a:t>snigti.</a:t>
            </a:r>
          </a:p>
          <a:p>
            <a:r>
              <a:rPr lang="lt-LT" sz="2600" dirty="0"/>
              <a:t> Reikia kasti sniegą.</a:t>
            </a:r>
          </a:p>
          <a:p>
            <a:r>
              <a:rPr lang="lt-LT" sz="2600" dirty="0"/>
              <a:t> Berniukui šis darbas sunkus.</a:t>
            </a:r>
          </a:p>
          <a:p>
            <a:r>
              <a:rPr lang="lt-LT" sz="2600" dirty="0"/>
              <a:t> Jam padėti ateina tėtis.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91067" y="663880"/>
            <a:ext cx="5010058" cy="209288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lt-LT" sz="2600" dirty="0" smtClean="0"/>
              <a:t> Ruduo</a:t>
            </a:r>
          </a:p>
          <a:p>
            <a:r>
              <a:rPr lang="lt-LT" sz="2600" dirty="0" smtClean="0"/>
              <a:t>Aš </a:t>
            </a:r>
            <a:r>
              <a:rPr lang="lt-LT" sz="2600" dirty="0"/>
              <a:t>renku spalvotus medžių lapus.</a:t>
            </a:r>
          </a:p>
          <a:p>
            <a:r>
              <a:rPr lang="lt-LT" sz="2600" dirty="0" smtClean="0"/>
              <a:t>Juos </a:t>
            </a:r>
            <a:r>
              <a:rPr lang="lt-LT" sz="2600" dirty="0"/>
              <a:t>stipriai surišu.</a:t>
            </a:r>
          </a:p>
          <a:p>
            <a:r>
              <a:rPr lang="lt-LT" sz="2600" dirty="0" smtClean="0"/>
              <a:t>Ši </a:t>
            </a:r>
            <a:r>
              <a:rPr lang="lt-LT" sz="2600" dirty="0"/>
              <a:t>rudeninė puokštė labai graži.</a:t>
            </a:r>
          </a:p>
          <a:p>
            <a:r>
              <a:rPr lang="lt-LT" sz="2600" dirty="0" smtClean="0"/>
              <a:t>Ją </a:t>
            </a:r>
            <a:r>
              <a:rPr lang="lt-LT" sz="2600" dirty="0"/>
              <a:t>dovanosiu mamytei.</a:t>
            </a:r>
          </a:p>
        </p:txBody>
      </p:sp>
    </p:spTree>
    <p:extLst>
      <p:ext uri="{BB962C8B-B14F-4D97-AF65-F5344CB8AC3E}">
        <p14:creationId xmlns:p14="http://schemas.microsoft.com/office/powerpoint/2010/main" val="35048233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„Office“ 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133</TotalTime>
  <Words>98</Words>
  <Application>Microsoft Office PowerPoint</Application>
  <PresentationFormat>Plačiaekranė</PresentationFormat>
  <Paragraphs>20</Paragraphs>
  <Slides>1</Slides>
  <Notes>0</Notes>
  <HiddenSlides>0</HiddenSlides>
  <MMClips>0</MMClips>
  <ScaleCrop>false</ScaleCrop>
  <HeadingPairs>
    <vt:vector size="6" baseType="variant">
      <vt:variant>
        <vt:lpstr>Naudojami šriftai</vt:lpstr>
      </vt:variant>
      <vt:variant>
        <vt:i4>3</vt:i4>
      </vt:variant>
      <vt:variant>
        <vt:lpstr>Tema</vt:lpstr>
      </vt:variant>
      <vt:variant>
        <vt:i4>1</vt:i4>
      </vt:variant>
      <vt:variant>
        <vt:lpstr>Skaidrių pavadinimai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„Office“ tema</vt:lpstr>
      <vt:lpstr>„PowerPoint“ pateiktis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„PowerPoint“ pateiktis</dc:title>
  <dc:creator>Gintautas Kindurys</dc:creator>
  <cp:lastModifiedBy>Gintautas Kindurys</cp:lastModifiedBy>
  <cp:revision>5</cp:revision>
  <dcterms:created xsi:type="dcterms:W3CDTF">2017-03-16T19:32:40Z</dcterms:created>
  <dcterms:modified xsi:type="dcterms:W3CDTF">2017-03-17T20:57:04Z</dcterms:modified>
</cp:coreProperties>
</file>

<file path=docProps/thumbnail.jpeg>
</file>